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NOE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b="1" dirty="0"/>
              <a:t>“NOTES OF EUROPE” </a:t>
            </a:r>
            <a:endParaRPr lang="it-IT" b="1" dirty="0" smtClean="0"/>
          </a:p>
          <a:p>
            <a:pPr algn="ctr"/>
            <a:r>
              <a:rPr lang="it-IT" b="1" dirty="0" smtClean="0"/>
              <a:t>2015-2018</a:t>
            </a:r>
            <a:endParaRPr lang="it-IT" dirty="0"/>
          </a:p>
        </p:txBody>
      </p:sp>
      <p:pic>
        <p:nvPicPr>
          <p:cNvPr id="1026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12779"/>
            <a:ext cx="3505871" cy="100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5586644" y="231007"/>
            <a:ext cx="1967998" cy="160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82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4618" y="141277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PIANO DI VALUTAZIONE DEL </a:t>
            </a:r>
            <a:r>
              <a:rPr lang="it-IT" b="1" dirty="0" smtClean="0"/>
              <a:t>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780928"/>
            <a:ext cx="6777317" cy="3456384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it-IT" b="1" dirty="0" smtClean="0"/>
              <a:t>a </a:t>
            </a:r>
            <a:r>
              <a:rPr lang="it-IT" b="1" dirty="0"/>
              <a:t>cura di Marilena De </a:t>
            </a:r>
            <a:r>
              <a:rPr lang="it-IT" b="1" dirty="0" smtClean="0"/>
              <a:t>Pietro</a:t>
            </a:r>
          </a:p>
          <a:p>
            <a:pPr marL="68580" indent="0" algn="ctr">
              <a:buNone/>
            </a:pPr>
            <a:endParaRPr lang="it-IT" b="1" dirty="0" smtClean="0"/>
          </a:p>
          <a:p>
            <a:pPr marL="68580" indent="0" algn="ctr">
              <a:buNone/>
            </a:pPr>
            <a:endParaRPr lang="it-IT" b="1" dirty="0"/>
          </a:p>
          <a:p>
            <a:pPr marL="68580" indent="0" algn="ctr">
              <a:buNone/>
            </a:pPr>
            <a:endParaRPr lang="it-IT" b="1" dirty="0" smtClean="0"/>
          </a:p>
          <a:p>
            <a:pPr marL="68580" indent="0" algn="ctr">
              <a:buNone/>
            </a:pPr>
            <a:endParaRPr lang="it-IT" b="1" dirty="0"/>
          </a:p>
          <a:p>
            <a:pPr marL="68580" indent="0" algn="ctr">
              <a:buNone/>
            </a:pPr>
            <a:endParaRPr lang="it-IT" b="1" dirty="0"/>
          </a:p>
          <a:p>
            <a:pPr marL="68580" indent="0" algn="ctr">
              <a:buNone/>
            </a:pPr>
            <a:r>
              <a:rPr lang="it-IT" sz="2000" dirty="0"/>
              <a:t>Direttore di progetto e Rappresentante legale della</a:t>
            </a:r>
            <a:br>
              <a:rPr lang="it-IT" sz="2000" dirty="0"/>
            </a:br>
            <a:r>
              <a:rPr lang="it-IT" sz="2000" dirty="0"/>
              <a:t>scuola coordinatrice </a:t>
            </a:r>
            <a:endParaRPr lang="it-IT" sz="2000" dirty="0" smtClean="0"/>
          </a:p>
          <a:p>
            <a:pPr marL="68580" indent="0" algn="ctr">
              <a:buNone/>
            </a:pPr>
            <a:r>
              <a:rPr lang="it-IT" sz="2000" dirty="0" smtClean="0"/>
              <a:t>Dirigente Scolastico </a:t>
            </a:r>
            <a:r>
              <a:rPr lang="it-IT" sz="2000" dirty="0"/>
              <a:t>Prof. Cosimo </a:t>
            </a:r>
            <a:r>
              <a:rPr lang="it-IT" sz="2000" dirty="0" err="1"/>
              <a:t>Preite</a:t>
            </a:r>
            <a:endParaRPr lang="it-IT" sz="2000" dirty="0"/>
          </a:p>
          <a:p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99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4618" y="141277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L’IISS “E. Giannelli”, un Istituto a dimensione europea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780928"/>
            <a:ext cx="6777317" cy="2763669"/>
          </a:xfrm>
        </p:spPr>
        <p:txBody>
          <a:bodyPr/>
          <a:lstStyle/>
          <a:p>
            <a:pPr marL="68580" indent="0" algn="ctr">
              <a:buNone/>
            </a:pPr>
            <a:r>
              <a:rPr lang="it-IT" dirty="0" smtClean="0"/>
              <a:t>Nel progetto NOE</a:t>
            </a:r>
          </a:p>
          <a:p>
            <a:pPr marL="68580" indent="0" algn="ctr">
              <a:buNone/>
            </a:pPr>
            <a:r>
              <a:rPr lang="it-IT" dirty="0"/>
              <a:t>l</a:t>
            </a:r>
            <a:r>
              <a:rPr lang="it-IT" dirty="0" smtClean="0"/>
              <a:t>’arte</a:t>
            </a:r>
            <a:r>
              <a:rPr lang="it-IT" dirty="0"/>
              <a:t>, la danza e la musica sono i mediatori privilegiati per incoraggiare negli studenti il multilinguismo e </a:t>
            </a:r>
            <a:r>
              <a:rPr lang="it-IT" dirty="0" err="1"/>
              <a:t>l’intercultura</a:t>
            </a:r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0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0144" y="939573"/>
            <a:ext cx="7024744" cy="76123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Laboratori Erasmus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3627765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it-IT" dirty="0" smtClean="0"/>
              <a:t>Si sono sviluppate varie </a:t>
            </a:r>
            <a:r>
              <a:rPr lang="it-IT" dirty="0"/>
              <a:t>attività finalizzate a:</a:t>
            </a:r>
          </a:p>
          <a:p>
            <a:r>
              <a:rPr lang="it-IT" dirty="0"/>
              <a:t>implementare un Sito internet dedicato al progetto, </a:t>
            </a:r>
          </a:p>
          <a:p>
            <a:r>
              <a:rPr lang="it-IT" dirty="0"/>
              <a:t>realizzare performance e prodotti </a:t>
            </a:r>
            <a:r>
              <a:rPr lang="it-IT" dirty="0" smtClean="0"/>
              <a:t> legati </a:t>
            </a:r>
            <a:r>
              <a:rPr lang="it-IT" dirty="0"/>
              <a:t>all’ambito musicale, coreutico, audiovisivo-multimediale e grafico,</a:t>
            </a:r>
          </a:p>
          <a:p>
            <a:r>
              <a:rPr lang="it-IT" dirty="0"/>
              <a:t>ricercare le identità dei primi pensatori/musicisti legati al concetto di Europa, condividendo con i Partner europei le partiture musicali storiche,</a:t>
            </a:r>
          </a:p>
          <a:p>
            <a:r>
              <a:rPr lang="it-IT" dirty="0"/>
              <a:t>conoscere un vocabolario di base del partenariato a confronto con la propria lingua madre.</a:t>
            </a:r>
          </a:p>
          <a:p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0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086" y="119675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LA VALUTAZIONE COME PROCESSO CONTINUO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23042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dirty="0" smtClean="0"/>
              <a:t>Mediante strumenti </a:t>
            </a:r>
            <a:r>
              <a:rPr lang="it-IT" dirty="0"/>
              <a:t>di monitoraggio e valutazione, al fine di </a:t>
            </a:r>
            <a:r>
              <a:rPr lang="it-IT" dirty="0" smtClean="0"/>
              <a:t>garantire: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qualità progettata e </a:t>
            </a:r>
            <a:r>
              <a:rPr lang="it-IT" dirty="0" smtClean="0"/>
              <a:t>prevista;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qualità </a:t>
            </a:r>
            <a:r>
              <a:rPr lang="it-IT" dirty="0" smtClean="0"/>
              <a:t>prestata;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qualità </a:t>
            </a:r>
            <a:r>
              <a:rPr lang="it-IT" dirty="0" smtClean="0"/>
              <a:t>raggiunta/percepita.</a:t>
            </a:r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0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086" y="119675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LA VALUTAZIONE COME PROCESSO CONTINUO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2304256"/>
          </a:xfrm>
        </p:spPr>
        <p:txBody>
          <a:bodyPr>
            <a:normAutofit/>
          </a:bodyPr>
          <a:lstStyle/>
          <a:p>
            <a:r>
              <a:rPr lang="it-IT" dirty="0"/>
              <a:t>Risultati immateriali </a:t>
            </a:r>
            <a:r>
              <a:rPr lang="it-IT" dirty="0" smtClean="0"/>
              <a:t>attesi</a:t>
            </a:r>
          </a:p>
          <a:p>
            <a:pPr marL="68580" indent="0">
              <a:buNone/>
            </a:pPr>
            <a:endParaRPr lang="it-IT" dirty="0"/>
          </a:p>
          <a:p>
            <a:r>
              <a:rPr lang="it-IT" dirty="0"/>
              <a:t>Risultati materiali </a:t>
            </a:r>
            <a:r>
              <a:rPr lang="it-IT" dirty="0" smtClean="0"/>
              <a:t>attesi</a:t>
            </a:r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86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086" y="119675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STRUMENTI DI </a:t>
            </a:r>
            <a:r>
              <a:rPr lang="it-IT" b="1" dirty="0" smtClean="0"/>
              <a:t>MONITORAGGIO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2304256"/>
          </a:xfrm>
        </p:spPr>
        <p:txBody>
          <a:bodyPr>
            <a:normAutofit/>
          </a:bodyPr>
          <a:lstStyle/>
          <a:p>
            <a:r>
              <a:rPr lang="it-IT" dirty="0"/>
              <a:t>Risultati immateriali </a:t>
            </a:r>
            <a:r>
              <a:rPr lang="it-IT" dirty="0" smtClean="0"/>
              <a:t>attesi</a:t>
            </a:r>
          </a:p>
          <a:p>
            <a:pPr marL="68580" indent="0">
              <a:buNone/>
            </a:pPr>
            <a:endParaRPr lang="it-IT" dirty="0"/>
          </a:p>
          <a:p>
            <a:r>
              <a:rPr lang="it-IT" dirty="0"/>
              <a:t>Risultati materiali </a:t>
            </a:r>
            <a:r>
              <a:rPr lang="it-IT" dirty="0" smtClean="0"/>
              <a:t>attesi</a:t>
            </a:r>
            <a:endParaRPr lang="it-IT" dirty="0"/>
          </a:p>
        </p:txBody>
      </p:sp>
      <p:pic>
        <p:nvPicPr>
          <p:cNvPr id="4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465"/>
            <a:ext cx="1920379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MARIASILVIA\Pictures\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5049">
            <a:off x="7355214" y="24532"/>
            <a:ext cx="697611" cy="56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635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</TotalTime>
  <Words>178</Words>
  <Application>Microsoft Office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Austin</vt:lpstr>
      <vt:lpstr>NOE</vt:lpstr>
      <vt:lpstr>PIANO DI VALUTAZIONE DEL PROGETTO</vt:lpstr>
      <vt:lpstr>L’IISS “E. Giannelli”, un Istituto a dimensione europea</vt:lpstr>
      <vt:lpstr>Laboratori Erasmus</vt:lpstr>
      <vt:lpstr>LA VALUTAZIONE COME PROCESSO CONTINUO</vt:lpstr>
      <vt:lpstr>LA VALUTAZIONE COME PROCESSO CONTINUO</vt:lpstr>
      <vt:lpstr>STRUMENTI DI MONITORAGGIO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NOE</dc:title>
  <dc:creator>MARIASILVIA</dc:creator>
  <cp:lastModifiedBy>Windows</cp:lastModifiedBy>
  <cp:revision>6</cp:revision>
  <dcterms:created xsi:type="dcterms:W3CDTF">2016-03-07T12:09:44Z</dcterms:created>
  <dcterms:modified xsi:type="dcterms:W3CDTF">2016-03-09T12:19:26Z</dcterms:modified>
</cp:coreProperties>
</file>